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1" r:id="rId2"/>
    <p:sldId id="39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41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BB23-273F-4B49-9CDF-6417DF28C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5CAB0-60B9-7240-93A7-F1D6174A0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E023A-1F04-0243-97EF-06F738D86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8CD76-E1F9-3B47-8705-C5B5BB3E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A8A4D-6A10-7F48-8BEB-64359D62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18D1-FD5D-B24B-BB91-2F963EB7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683A2-0B5D-184E-8D23-9507DDE7A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50132-B273-C546-AE81-2F76BE446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6041A-DAEA-3B4E-9CC0-8DA99B2EE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0F5DC-E198-6A4C-A065-2C43AE0E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6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56829E-0B44-DA41-BD60-5C3201FF0B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B276D-8E99-624E-85D4-448E12B3B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1F592-4AE3-5242-A886-61FDDAD69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C1547-B614-A242-94FD-1DEDD68F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12FA2-58D8-1244-B0C7-DBFE9134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2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F466-AC57-C845-96BF-8B3A5668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88683-973F-434F-901D-BE75B3B30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4A846-5DB8-6D40-A467-CBF102B1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87CB6-7BE3-5042-B738-BAD52889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0F473-998E-884F-AE15-849C1259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8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0B96-741D-784C-82AF-E76F666F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D58A5-E97A-AE43-88B8-ED64571B9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7493E-05D7-8C47-918A-02F49627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C9463-4034-4742-910E-28E4BFB3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FECE0-7F5B-BB41-9FFC-BCC05097A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2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1AB5-8371-AA42-A738-5ADEF65D7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4195-5E91-7848-8042-6BEF27F2D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2181D-E4F6-0A4A-885B-162CA7557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710EE-575A-864C-BF6B-263035F4F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AD67F-C4DF-7646-B3EE-DCE5174BB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ECEED7-11B8-714D-8DA4-E07F731C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5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1D4D7-7EC2-5647-8DB5-A73658FF9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ED404-6362-DA4B-B93E-F749B6F81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BDE9A-F8A0-6C43-9CA5-26EB92702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92478-2BDF-0041-9BA7-6A902602B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CEF4E-3D5F-4741-9FED-BD797833F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84F96-3F86-FC40-95FF-1A8046B5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A3A31D-129B-E945-915F-D90BA900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ED386-3AEA-8E4F-9C79-387E3941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CF33-FC0E-0A4E-A2B3-11690FE5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41104-F1E4-D643-9D0B-A6E6B287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6DD97-D7F4-1B40-BD78-7B4237A89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29253-AE5D-A047-8FAE-00609706A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7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DA55B6-7A26-0A4D-ACAC-FEAC67AE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91634-D1D8-024F-8CFD-B36B1855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424A5-9039-0648-B285-0345D678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0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6EE0-1D26-A346-985E-6652A404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9489-E0D0-4F4D-95A3-961CABEA0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87884-C4EB-2F4F-A805-A389F96DD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D5F8B-CB6C-0849-B6F8-8F923F43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D3170-F422-B046-8919-B755972B4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FD477-75C6-8D4E-95FE-65997E8E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8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4484-9C58-9648-A6FD-B1B2BE23D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E943DE-C09F-3A42-AA05-2BBEDA394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7B8B4-C999-8940-ACF0-E367D768E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0963C-5C32-E04C-BFC0-42ABD7CB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DF8E5-B864-4F40-A191-4539F058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4008D-CC97-3940-901C-7EC8D6DE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8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32A46B-4098-B849-BD59-9809C86A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0800D-FA31-0C44-AE19-A6BF435B3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82963-5F30-A044-90A1-F053CFD8A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86508-A6AC-F542-9A24-1CB0448F8C3C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80978-5212-C743-BE2F-EBF039E32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48859-1BE2-3D4D-8374-68F1DFE7F9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0876E-7AAB-3D46-872E-941D3FBF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0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1510F-65DF-354A-8422-7EEF43B19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61"/>
          <a:stretch/>
        </p:blipFill>
        <p:spPr>
          <a:xfrm>
            <a:off x="-1" y="798193"/>
            <a:ext cx="6038128" cy="2495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2FA930-6485-DB41-8F17-CF7C00A11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59"/>
          <a:stretch/>
        </p:blipFill>
        <p:spPr>
          <a:xfrm>
            <a:off x="6038127" y="818268"/>
            <a:ext cx="6146157" cy="2491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CC6529-EE1E-994F-8CE4-DB369C3F7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050" y="3309417"/>
            <a:ext cx="6111948" cy="32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2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t_v02" descr="wt_v02">
            <a:hlinkClick r:id="" action="ppaction://media"/>
            <a:extLst>
              <a:ext uri="{FF2B5EF4-FFF2-40B4-BE49-F238E27FC236}">
                <a16:creationId xmlns:a16="http://schemas.microsoft.com/office/drawing/2014/main" id="{A6EA2CF4-B753-9F4E-82C9-8C15BE1BB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58647" y="825908"/>
            <a:ext cx="7360051" cy="5353665"/>
          </a:xfrm>
          <a:prstGeom prst="rect">
            <a:avLst/>
          </a:prstGeom>
        </p:spPr>
      </p:pic>
      <p:pic>
        <p:nvPicPr>
          <p:cNvPr id="3" name="nalld_v01" descr="nalld_v01">
            <a:hlinkClick r:id="" action="ppaction://media"/>
            <a:extLst>
              <a:ext uri="{FF2B5EF4-FFF2-40B4-BE49-F238E27FC236}">
                <a16:creationId xmlns:a16="http://schemas.microsoft.com/office/drawing/2014/main" id="{4FD193E0-EFAE-974A-AB05-F248E34963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28282" y="825908"/>
            <a:ext cx="7360051" cy="53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9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Darian T</dc:creator>
  <cp:lastModifiedBy>Yang, Darian T</cp:lastModifiedBy>
  <cp:revision>3</cp:revision>
  <dcterms:created xsi:type="dcterms:W3CDTF">2022-06-07T16:21:39Z</dcterms:created>
  <dcterms:modified xsi:type="dcterms:W3CDTF">2022-06-07T16:33:29Z</dcterms:modified>
</cp:coreProperties>
</file>